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  <p:sldMasterId id="2147483664" r:id="rId2"/>
    <p:sldMasterId id="2147483666" r:id="rId3"/>
    <p:sldMasterId id="2147483668" r:id="rId4"/>
    <p:sldMasterId id="2147483670" r:id="rId5"/>
    <p:sldMasterId id="2147483672" r:id="rId6"/>
  </p:sldMasterIdLst>
  <p:sldIdLst>
    <p:sldId id="257" r:id="rId7"/>
  </p:sldIdLst>
  <p:sldSz cx="41330563" cy="23225125"/>
  <p:notesSz cx="6858000" cy="9144000"/>
  <p:defaultTextStyle>
    <a:defPPr>
      <a:defRPr lang="en-US"/>
    </a:defPPr>
    <a:lvl1pPr marL="0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1pPr>
    <a:lvl2pPr marL="1844412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2pPr>
    <a:lvl3pPr marL="3688824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3pPr>
    <a:lvl4pPr marL="5533236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4pPr>
    <a:lvl5pPr marL="7377648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5pPr>
    <a:lvl6pPr marL="9222061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6pPr>
    <a:lvl7pPr marL="11066472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7pPr>
    <a:lvl8pPr marL="12910884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8pPr>
    <a:lvl9pPr marL="14755296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120">
          <p15:clr>
            <a:srgbClr val="A4A3A4"/>
          </p15:clr>
        </p15:guide>
        <p15:guide id="2" orient="horz" pos="3171">
          <p15:clr>
            <a:srgbClr val="A4A3A4"/>
          </p15:clr>
        </p15:guide>
        <p15:guide id="3" orient="horz" pos="6624">
          <p15:clr>
            <a:srgbClr val="A4A3A4"/>
          </p15:clr>
        </p15:guide>
        <p15:guide id="4" orient="horz" pos="3205">
          <p15:clr>
            <a:srgbClr val="A4A3A4"/>
          </p15:clr>
        </p15:guide>
        <p15:guide id="5" pos="11435">
          <p15:clr>
            <a:srgbClr val="A4A3A4"/>
          </p15:clr>
        </p15:guide>
        <p15:guide id="6" orient="horz" pos="14489">
          <p15:clr>
            <a:srgbClr val="A4A3A4"/>
          </p15:clr>
        </p15:guide>
        <p15:guide id="7" orient="horz" pos="3502">
          <p15:clr>
            <a:srgbClr val="A4A3A4"/>
          </p15:clr>
        </p15:guide>
        <p15:guide id="8" orient="horz" pos="7315">
          <p15:clr>
            <a:srgbClr val="A4A3A4"/>
          </p15:clr>
        </p15:guide>
        <p15:guide id="9" orient="horz" pos="3539">
          <p15:clr>
            <a:srgbClr val="A4A3A4"/>
          </p15:clr>
        </p15:guide>
        <p15:guide id="10" pos="126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4" autoAdjust="0"/>
    <p:restoredTop sz="94660"/>
  </p:normalViewPr>
  <p:slideViewPr>
    <p:cSldViewPr snapToGrid="0" snapToObjects="1">
      <p:cViewPr varScale="1">
        <p:scale>
          <a:sx n="25" d="100"/>
          <a:sy n="25" d="100"/>
        </p:scale>
        <p:origin x="612" y="30"/>
      </p:cViewPr>
      <p:guideLst>
        <p:guide orient="horz" pos="13120"/>
        <p:guide orient="horz" pos="3171"/>
        <p:guide orient="horz" pos="6624"/>
        <p:guide orient="horz" pos="3205"/>
        <p:guide pos="11435"/>
        <p:guide orient="horz" pos="14489"/>
        <p:guide orient="horz" pos="3502"/>
        <p:guide orient="horz" pos="7315"/>
        <p:guide orient="horz" pos="3539"/>
        <p:guide pos="12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117274" y="923889"/>
            <a:ext cx="29096016" cy="153066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7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6117274" y="2454556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6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authors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6117274" y="3550339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1035589" y="5811837"/>
            <a:ext cx="19153188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Introduction/Abstract (click to edit)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1015000" y="6789578"/>
            <a:ext cx="19153188" cy="5688335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1171876" y="13953935"/>
            <a:ext cx="19153188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Conclusion (click to edit)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1015000" y="12522738"/>
            <a:ext cx="19153188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Methods (click to edit)</a:t>
            </a:r>
            <a:endParaRPr lang="en-US" dirty="0"/>
          </a:p>
        </p:txBody>
      </p:sp>
      <p:sp>
        <p:nvSpPr>
          <p:cNvPr id="32" name="Content Placeholder 27"/>
          <p:cNvSpPr>
            <a:spLocks noGrp="1"/>
          </p:cNvSpPr>
          <p:nvPr>
            <p:ph sz="quarter" idx="18" hasCustomPrompt="1"/>
          </p:nvPr>
        </p:nvSpPr>
        <p:spPr>
          <a:xfrm>
            <a:off x="1015000" y="13471455"/>
            <a:ext cx="19153188" cy="9529271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1171876" y="14902653"/>
            <a:ext cx="19153188" cy="4091884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1171876" y="18994537"/>
            <a:ext cx="19153188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References (click to edit)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1171876" y="19943254"/>
            <a:ext cx="19153188" cy="3057471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21171876" y="5836580"/>
            <a:ext cx="19153188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Results (click to edit)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21171876" y="6785298"/>
            <a:ext cx="19153188" cy="7168637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31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6859" y="1236525"/>
            <a:ext cx="35647611" cy="44891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6862" y="5693384"/>
            <a:ext cx="17484764" cy="2790239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6651" indent="0">
              <a:buNone/>
              <a:defRPr sz="6800" b="1"/>
            </a:lvl2pPr>
            <a:lvl3pPr marL="3093302" indent="0">
              <a:buNone/>
              <a:defRPr sz="6100" b="1"/>
            </a:lvl3pPr>
            <a:lvl4pPr marL="4639954" indent="0">
              <a:buNone/>
              <a:defRPr sz="5400" b="1"/>
            </a:lvl4pPr>
            <a:lvl5pPr marL="6186605" indent="0">
              <a:buNone/>
              <a:defRPr sz="5400" b="1"/>
            </a:lvl5pPr>
            <a:lvl6pPr marL="7733256" indent="0">
              <a:buNone/>
              <a:defRPr sz="5400" b="1"/>
            </a:lvl6pPr>
            <a:lvl7pPr marL="9279907" indent="0">
              <a:buNone/>
              <a:defRPr sz="5400" b="1"/>
            </a:lvl7pPr>
            <a:lvl8pPr marL="10826559" indent="0">
              <a:buNone/>
              <a:defRPr sz="5400" b="1"/>
            </a:lvl8pPr>
            <a:lvl9pPr marL="12373210" indent="0">
              <a:buNone/>
              <a:defRPr sz="5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46862" y="8483623"/>
            <a:ext cx="17484764" cy="1247813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23598" y="5693384"/>
            <a:ext cx="17570872" cy="2790239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6651" indent="0">
              <a:buNone/>
              <a:defRPr sz="6800" b="1"/>
            </a:lvl2pPr>
            <a:lvl3pPr marL="3093302" indent="0">
              <a:buNone/>
              <a:defRPr sz="6100" b="1"/>
            </a:lvl3pPr>
            <a:lvl4pPr marL="4639954" indent="0">
              <a:buNone/>
              <a:defRPr sz="5400" b="1"/>
            </a:lvl4pPr>
            <a:lvl5pPr marL="6186605" indent="0">
              <a:buNone/>
              <a:defRPr sz="5400" b="1"/>
            </a:lvl5pPr>
            <a:lvl6pPr marL="7733256" indent="0">
              <a:buNone/>
              <a:defRPr sz="5400" b="1"/>
            </a:lvl6pPr>
            <a:lvl7pPr marL="9279907" indent="0">
              <a:buNone/>
              <a:defRPr sz="5400" b="1"/>
            </a:lvl7pPr>
            <a:lvl8pPr marL="10826559" indent="0">
              <a:buNone/>
              <a:defRPr sz="5400" b="1"/>
            </a:lvl8pPr>
            <a:lvl9pPr marL="12373210" indent="0">
              <a:buNone/>
              <a:defRPr sz="5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23598" y="8483623"/>
            <a:ext cx="17570872" cy="1247813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03/12/2024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371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03/12/2024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3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03/12/2024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5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6862" y="1548342"/>
            <a:ext cx="13330181" cy="5419196"/>
          </a:xfrm>
        </p:spPr>
        <p:txBody>
          <a:bodyPr anchor="b"/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70873" y="3343990"/>
            <a:ext cx="20923598" cy="16504892"/>
          </a:xfrm>
        </p:spPr>
        <p:txBody>
          <a:bodyPr/>
          <a:lstStyle>
            <a:lvl1pPr>
              <a:defRPr sz="10800"/>
            </a:lvl1pPr>
            <a:lvl2pPr>
              <a:defRPr sz="9500"/>
            </a:lvl2pPr>
            <a:lvl3pPr>
              <a:defRPr sz="81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46862" y="6967538"/>
            <a:ext cx="13330181" cy="12908225"/>
          </a:xfrm>
        </p:spPr>
        <p:txBody>
          <a:bodyPr/>
          <a:lstStyle>
            <a:lvl1pPr marL="0" indent="0">
              <a:buNone/>
              <a:defRPr sz="5400"/>
            </a:lvl1pPr>
            <a:lvl2pPr marL="1546651" indent="0">
              <a:buNone/>
              <a:defRPr sz="4700"/>
            </a:lvl2pPr>
            <a:lvl3pPr marL="3093302" indent="0">
              <a:buNone/>
              <a:defRPr sz="4100"/>
            </a:lvl3pPr>
            <a:lvl4pPr marL="4639954" indent="0">
              <a:buNone/>
              <a:defRPr sz="3400"/>
            </a:lvl4pPr>
            <a:lvl5pPr marL="6186605" indent="0">
              <a:buNone/>
              <a:defRPr sz="3400"/>
            </a:lvl5pPr>
            <a:lvl6pPr marL="7733256" indent="0">
              <a:buNone/>
              <a:defRPr sz="3400"/>
            </a:lvl6pPr>
            <a:lvl7pPr marL="9279907" indent="0">
              <a:buNone/>
              <a:defRPr sz="3400"/>
            </a:lvl7pPr>
            <a:lvl8pPr marL="10826559" indent="0">
              <a:buNone/>
              <a:defRPr sz="3400"/>
            </a:lvl8pPr>
            <a:lvl9pPr marL="12373210" indent="0">
              <a:buNone/>
              <a:defRPr sz="3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03/12/2024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401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6862" y="1548342"/>
            <a:ext cx="13330181" cy="5419196"/>
          </a:xfrm>
        </p:spPr>
        <p:txBody>
          <a:bodyPr anchor="b"/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570873" y="3343990"/>
            <a:ext cx="20923598" cy="16504892"/>
          </a:xfrm>
        </p:spPr>
        <p:txBody>
          <a:bodyPr/>
          <a:lstStyle>
            <a:lvl1pPr marL="0" indent="0">
              <a:buNone/>
              <a:defRPr sz="10800"/>
            </a:lvl1pPr>
            <a:lvl2pPr marL="1546651" indent="0">
              <a:buNone/>
              <a:defRPr sz="9500"/>
            </a:lvl2pPr>
            <a:lvl3pPr marL="3093302" indent="0">
              <a:buNone/>
              <a:defRPr sz="8100"/>
            </a:lvl3pPr>
            <a:lvl4pPr marL="4639954" indent="0">
              <a:buNone/>
              <a:defRPr sz="6800"/>
            </a:lvl4pPr>
            <a:lvl5pPr marL="6186605" indent="0">
              <a:buNone/>
              <a:defRPr sz="6800"/>
            </a:lvl5pPr>
            <a:lvl6pPr marL="7733256" indent="0">
              <a:buNone/>
              <a:defRPr sz="6800"/>
            </a:lvl6pPr>
            <a:lvl7pPr marL="9279907" indent="0">
              <a:buNone/>
              <a:defRPr sz="6800"/>
            </a:lvl7pPr>
            <a:lvl8pPr marL="10826559" indent="0">
              <a:buNone/>
              <a:defRPr sz="6800"/>
            </a:lvl8pPr>
            <a:lvl9pPr marL="12373210" indent="0">
              <a:buNone/>
              <a:defRPr sz="6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46862" y="6967538"/>
            <a:ext cx="13330181" cy="12908225"/>
          </a:xfrm>
        </p:spPr>
        <p:txBody>
          <a:bodyPr/>
          <a:lstStyle>
            <a:lvl1pPr marL="0" indent="0">
              <a:buNone/>
              <a:defRPr sz="5400"/>
            </a:lvl1pPr>
            <a:lvl2pPr marL="1546651" indent="0">
              <a:buNone/>
              <a:defRPr sz="4700"/>
            </a:lvl2pPr>
            <a:lvl3pPr marL="3093302" indent="0">
              <a:buNone/>
              <a:defRPr sz="4100"/>
            </a:lvl3pPr>
            <a:lvl4pPr marL="4639954" indent="0">
              <a:buNone/>
              <a:defRPr sz="3400"/>
            </a:lvl4pPr>
            <a:lvl5pPr marL="6186605" indent="0">
              <a:buNone/>
              <a:defRPr sz="3400"/>
            </a:lvl5pPr>
            <a:lvl6pPr marL="7733256" indent="0">
              <a:buNone/>
              <a:defRPr sz="3400"/>
            </a:lvl6pPr>
            <a:lvl7pPr marL="9279907" indent="0">
              <a:buNone/>
              <a:defRPr sz="3400"/>
            </a:lvl7pPr>
            <a:lvl8pPr marL="10826559" indent="0">
              <a:buNone/>
              <a:defRPr sz="3400"/>
            </a:lvl8pPr>
            <a:lvl9pPr marL="12373210" indent="0">
              <a:buNone/>
              <a:defRPr sz="3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03/12/2024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00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03/12/2024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73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577184" y="1236523"/>
            <a:ext cx="8911903" cy="19682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477" y="1236523"/>
            <a:ext cx="26219076" cy="196822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03/12/2024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93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117274" y="923889"/>
            <a:ext cx="29096016" cy="1530667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7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6117274" y="2454556"/>
            <a:ext cx="29096016" cy="1095783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6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authors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6117274" y="3550339"/>
            <a:ext cx="29096016" cy="1095783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4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1035589" y="5811837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Introduction/Abstract (click to edit)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1015000" y="6789578"/>
            <a:ext cx="19153188" cy="568833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1171876" y="13953935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Conclusion (click to edit)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1015000" y="12522738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Methods (click to edit)</a:t>
            </a:r>
            <a:endParaRPr lang="en-US" dirty="0"/>
          </a:p>
        </p:txBody>
      </p:sp>
      <p:sp>
        <p:nvSpPr>
          <p:cNvPr id="32" name="Content Placeholder 27"/>
          <p:cNvSpPr>
            <a:spLocks noGrp="1"/>
          </p:cNvSpPr>
          <p:nvPr>
            <p:ph sz="quarter" idx="18" hasCustomPrompt="1"/>
          </p:nvPr>
        </p:nvSpPr>
        <p:spPr>
          <a:xfrm>
            <a:off x="1015000" y="13471455"/>
            <a:ext cx="19153188" cy="952927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1171876" y="14902653"/>
            <a:ext cx="19153188" cy="40918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1171876" y="18994537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References (click to edit)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1171876" y="19943254"/>
            <a:ext cx="19153188" cy="305747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21171876" y="5836580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Results (click to edit)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21171876" y="6785298"/>
            <a:ext cx="19153188" cy="71686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410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117274" y="923889"/>
            <a:ext cx="29096016" cy="153066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7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6117274" y="2454556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6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authors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6117274" y="3550339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466795" y="5811837"/>
            <a:ext cx="13104813" cy="973462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Introduction/Abstract (click to edit)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466795" y="6799774"/>
            <a:ext cx="13104813" cy="5688335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7724283" y="5836580"/>
            <a:ext cx="13104813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Conclusion (click to edit)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66795" y="12522738"/>
            <a:ext cx="13104813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Methods (click to edit)</a:t>
            </a:r>
            <a:endParaRPr lang="en-US" dirty="0"/>
          </a:p>
        </p:txBody>
      </p:sp>
      <p:sp>
        <p:nvSpPr>
          <p:cNvPr id="32" name="Content Placeholder 27"/>
          <p:cNvSpPr>
            <a:spLocks noGrp="1"/>
          </p:cNvSpPr>
          <p:nvPr>
            <p:ph sz="quarter" idx="18" hasCustomPrompt="1"/>
          </p:nvPr>
        </p:nvSpPr>
        <p:spPr>
          <a:xfrm>
            <a:off x="466795" y="13471455"/>
            <a:ext cx="13104813" cy="9529271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7724283" y="6803702"/>
            <a:ext cx="13104813" cy="9081643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7724283" y="15954604"/>
            <a:ext cx="13104813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References (click to edit)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7777813" y="16885783"/>
            <a:ext cx="13104813" cy="6114942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14112877" y="5836580"/>
            <a:ext cx="13104813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Results (click to edit)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14112877" y="6799774"/>
            <a:ext cx="13104813" cy="16166322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02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117274" y="923889"/>
            <a:ext cx="29096016" cy="153066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7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6117274" y="2454556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6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authors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6117274" y="3550339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466795" y="5811837"/>
            <a:ext cx="13104813" cy="9734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Introduction/Abstract (click to edit)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466795" y="6799774"/>
            <a:ext cx="13104813" cy="5688335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7724283" y="5836580"/>
            <a:ext cx="13104813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Conclusion (click to edit)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66795" y="12522738"/>
            <a:ext cx="13104813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Methods (click to edit)</a:t>
            </a:r>
            <a:endParaRPr lang="en-US" dirty="0"/>
          </a:p>
        </p:txBody>
      </p:sp>
      <p:sp>
        <p:nvSpPr>
          <p:cNvPr id="32" name="Content Placeholder 27"/>
          <p:cNvSpPr>
            <a:spLocks noGrp="1"/>
          </p:cNvSpPr>
          <p:nvPr>
            <p:ph sz="quarter" idx="18" hasCustomPrompt="1"/>
          </p:nvPr>
        </p:nvSpPr>
        <p:spPr>
          <a:xfrm>
            <a:off x="466795" y="13471455"/>
            <a:ext cx="13104813" cy="9529271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7724283" y="6803702"/>
            <a:ext cx="13104813" cy="9081643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7724283" y="15954604"/>
            <a:ext cx="13104813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References (click to edit)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7777813" y="16885783"/>
            <a:ext cx="13104813" cy="6114942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14112877" y="5836580"/>
            <a:ext cx="13104813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Results (click to edit)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14112877" y="6799774"/>
            <a:ext cx="13104813" cy="16166322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852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117274" y="923889"/>
            <a:ext cx="29096016" cy="153066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7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6117274" y="2454556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6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authors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6117274" y="3550339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1035589" y="5811837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Introduction/Abstract (click to edit)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1015000" y="6789578"/>
            <a:ext cx="19153188" cy="5688335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1171876" y="13953935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Conclusion (click to edit)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1015000" y="12522738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Methods (click to edit)</a:t>
            </a:r>
            <a:endParaRPr lang="en-US" dirty="0"/>
          </a:p>
        </p:txBody>
      </p:sp>
      <p:sp>
        <p:nvSpPr>
          <p:cNvPr id="32" name="Content Placeholder 27"/>
          <p:cNvSpPr>
            <a:spLocks noGrp="1"/>
          </p:cNvSpPr>
          <p:nvPr>
            <p:ph sz="quarter" idx="18" hasCustomPrompt="1"/>
          </p:nvPr>
        </p:nvSpPr>
        <p:spPr>
          <a:xfrm>
            <a:off x="1015000" y="13471455"/>
            <a:ext cx="19153188" cy="9529271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1171876" y="14902653"/>
            <a:ext cx="19153188" cy="4091884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1171876" y="18994537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References (click to edit)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1171876" y="19943254"/>
            <a:ext cx="19153188" cy="3057471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21171876" y="5836580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Results (click to edit)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21171876" y="6785298"/>
            <a:ext cx="19153188" cy="7168637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387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117274" y="923889"/>
            <a:ext cx="29096016" cy="153066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7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6117274" y="2454556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6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authors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6117274" y="3550339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898492" y="5811837"/>
            <a:ext cx="39533582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Introduction/Abstract (click to edit)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889132" y="6781244"/>
            <a:ext cx="19407395" cy="3682032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4956396" y="13792871"/>
            <a:ext cx="15368668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Conclusion (click to edit)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889133" y="10463276"/>
            <a:ext cx="39435931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Methods (click to edit)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4956396" y="14732290"/>
            <a:ext cx="15381131" cy="5037369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4956394" y="19769659"/>
            <a:ext cx="15475678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References (click to edit)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4956396" y="20718377"/>
            <a:ext cx="15368668" cy="2282348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661824" y="13792871"/>
            <a:ext cx="22852425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Results (click to edit)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661824" y="14741589"/>
            <a:ext cx="22852425" cy="8259137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16" name="Content Placeholder 27"/>
          <p:cNvSpPr>
            <a:spLocks noGrp="1"/>
          </p:cNvSpPr>
          <p:nvPr>
            <p:ph sz="quarter" idx="25" hasCustomPrompt="1"/>
          </p:nvPr>
        </p:nvSpPr>
        <p:spPr>
          <a:xfrm>
            <a:off x="21040513" y="6774592"/>
            <a:ext cx="19391560" cy="3682032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21" name="Content Placeholder 27"/>
          <p:cNvSpPr>
            <a:spLocks noGrp="1"/>
          </p:cNvSpPr>
          <p:nvPr>
            <p:ph sz="quarter" idx="26" hasCustomPrompt="1"/>
          </p:nvPr>
        </p:nvSpPr>
        <p:spPr>
          <a:xfrm>
            <a:off x="889132" y="11433258"/>
            <a:ext cx="19407395" cy="2265865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22" name="Content Placeholder 27"/>
          <p:cNvSpPr>
            <a:spLocks noGrp="1"/>
          </p:cNvSpPr>
          <p:nvPr>
            <p:ph sz="quarter" idx="27" hasCustomPrompt="1"/>
          </p:nvPr>
        </p:nvSpPr>
        <p:spPr>
          <a:xfrm>
            <a:off x="21024677" y="11433258"/>
            <a:ext cx="19407395" cy="2265865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771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66321" y="3800966"/>
            <a:ext cx="30997922" cy="8085784"/>
          </a:xfrm>
        </p:spPr>
        <p:txBody>
          <a:bodyPr anchor="b"/>
          <a:lstStyle>
            <a:lvl1pPr algn="ctr">
              <a:defRPr sz="20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66321" y="12198568"/>
            <a:ext cx="30997922" cy="5607361"/>
          </a:xfrm>
        </p:spPr>
        <p:txBody>
          <a:bodyPr/>
          <a:lstStyle>
            <a:lvl1pPr marL="0" indent="0" algn="ctr">
              <a:buNone/>
              <a:defRPr sz="8100"/>
            </a:lvl1pPr>
            <a:lvl2pPr marL="1546651" indent="0" algn="ctr">
              <a:buNone/>
              <a:defRPr sz="6800"/>
            </a:lvl2pPr>
            <a:lvl3pPr marL="3093302" indent="0" algn="ctr">
              <a:buNone/>
              <a:defRPr sz="6100"/>
            </a:lvl3pPr>
            <a:lvl4pPr marL="4639954" indent="0" algn="ctr">
              <a:buNone/>
              <a:defRPr sz="5400"/>
            </a:lvl4pPr>
            <a:lvl5pPr marL="6186605" indent="0" algn="ctr">
              <a:buNone/>
              <a:defRPr sz="5400"/>
            </a:lvl5pPr>
            <a:lvl6pPr marL="7733256" indent="0" algn="ctr">
              <a:buNone/>
              <a:defRPr sz="5400"/>
            </a:lvl6pPr>
            <a:lvl7pPr marL="9279907" indent="0" algn="ctr">
              <a:buNone/>
              <a:defRPr sz="5400"/>
            </a:lvl7pPr>
            <a:lvl8pPr marL="10826559" indent="0" algn="ctr">
              <a:buNone/>
              <a:defRPr sz="5400"/>
            </a:lvl8pPr>
            <a:lvl9pPr marL="12373210" indent="0" algn="ctr">
              <a:buNone/>
              <a:defRPr sz="54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03/12/2024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19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03/12/2024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578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950" y="5790156"/>
            <a:ext cx="35647611" cy="9661005"/>
          </a:xfrm>
        </p:spPr>
        <p:txBody>
          <a:bodyPr anchor="b"/>
          <a:lstStyle>
            <a:lvl1pPr>
              <a:defRPr sz="20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9950" y="15542559"/>
            <a:ext cx="35647611" cy="5080494"/>
          </a:xfrm>
        </p:spPr>
        <p:txBody>
          <a:bodyPr/>
          <a:lstStyle>
            <a:lvl1pPr marL="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1pPr>
            <a:lvl2pPr marL="1546651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2pPr>
            <a:lvl3pPr marL="3093302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4639954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186605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7733256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9279907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0826559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237321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03/12/2024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185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41476" y="6182615"/>
            <a:ext cx="17565489" cy="147361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23598" y="6182615"/>
            <a:ext cx="17565489" cy="147361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03/12/2024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16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0"/>
            <a:ext cx="41330563" cy="5402099"/>
            <a:chOff x="0" y="0"/>
            <a:chExt cx="37490400" cy="4891798"/>
          </a:xfrm>
          <a:solidFill>
            <a:schemeClr val="tx2">
              <a:lumMod val="75000"/>
            </a:schemeClr>
          </a:solidFill>
        </p:grpSpPr>
        <p:sp>
          <p:nvSpPr>
            <p:cNvPr id="7" name="Rectangle 6"/>
            <p:cNvSpPr/>
            <p:nvPr userDrawn="1"/>
          </p:nvSpPr>
          <p:spPr>
            <a:xfrm>
              <a:off x="0" y="0"/>
              <a:ext cx="37490400" cy="4797724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 userDrawn="1"/>
          </p:nvCxnSpPr>
          <p:spPr>
            <a:xfrm flipH="1">
              <a:off x="0" y="4891798"/>
              <a:ext cx="37490400" cy="0"/>
            </a:xfrm>
            <a:prstGeom prst="line">
              <a:avLst/>
            </a:prstGeom>
            <a:grpFill/>
            <a:ln w="254000" cmpd="sng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ounded Rectangle 23"/>
          <p:cNvSpPr>
            <a:spLocks/>
          </p:cNvSpPr>
          <p:nvPr userDrawn="1"/>
        </p:nvSpPr>
        <p:spPr>
          <a:xfrm>
            <a:off x="1008062" y="5807442"/>
            <a:ext cx="19153188" cy="17167207"/>
          </a:xfrm>
          <a:prstGeom prst="roundRect">
            <a:avLst>
              <a:gd name="adj" fmla="val 6556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867" tIns="50434" rIns="100867" bIns="50434" rtlCol="0" anchor="ctr"/>
          <a:lstStyle/>
          <a:p>
            <a:pPr algn="ctr"/>
            <a:endParaRPr lang="en-US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5" name="Rounded Rectangle 24"/>
          <p:cNvSpPr>
            <a:spLocks/>
          </p:cNvSpPr>
          <p:nvPr userDrawn="1"/>
        </p:nvSpPr>
        <p:spPr>
          <a:xfrm>
            <a:off x="21169313" y="5807442"/>
            <a:ext cx="19153188" cy="17167207"/>
          </a:xfrm>
          <a:prstGeom prst="roundRect">
            <a:avLst>
              <a:gd name="adj" fmla="val 6556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867" tIns="50434" rIns="100867" bIns="50434" rtlCol="0" anchor="ctr"/>
          <a:lstStyle/>
          <a:p>
            <a:pPr algn="ctr"/>
            <a:endParaRPr lang="en-US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718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1844412" rtl="0" eaLnBrk="1" latinLnBrk="0" hangingPunct="1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3309" indent="-1383309" algn="l" defTabSz="1844412" rtl="0" eaLnBrk="1" latinLnBrk="0" hangingPunct="1">
        <a:spcBef>
          <a:spcPct val="20000"/>
        </a:spcBef>
        <a:buFont typeface="Arial"/>
        <a:buChar char="•"/>
        <a:defRPr sz="12900" kern="1200">
          <a:solidFill>
            <a:schemeClr val="tx1"/>
          </a:solidFill>
          <a:latin typeface="+mn-lt"/>
          <a:ea typeface="+mn-ea"/>
          <a:cs typeface="+mn-cs"/>
        </a:defRPr>
      </a:lvl1pPr>
      <a:lvl2pPr marL="2997169" indent="-1152757" algn="l" defTabSz="1844412" rtl="0" eaLnBrk="1" latinLnBrk="0" hangingPunct="1">
        <a:spcBef>
          <a:spcPct val="20000"/>
        </a:spcBef>
        <a:buFont typeface="Arial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11030" indent="-922206" algn="l" defTabSz="1844412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55442" indent="-922206" algn="l" defTabSz="1844412" rtl="0" eaLnBrk="1" latinLnBrk="0" hangingPunct="1">
        <a:spcBef>
          <a:spcPct val="20000"/>
        </a:spcBef>
        <a:buFont typeface="Arial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99855" indent="-922206" algn="l" defTabSz="1844412" rtl="0" eaLnBrk="1" latinLnBrk="0" hangingPunct="1">
        <a:spcBef>
          <a:spcPct val="20000"/>
        </a:spcBef>
        <a:buFont typeface="Arial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44266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1988678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33090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677502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4441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68882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3323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377648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22061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06647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1088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75529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0"/>
            <a:ext cx="41330563" cy="5402099"/>
            <a:chOff x="0" y="0"/>
            <a:chExt cx="37490400" cy="4891798"/>
          </a:xfrm>
          <a:solidFill>
            <a:schemeClr val="tx2">
              <a:lumMod val="75000"/>
            </a:schemeClr>
          </a:solidFill>
        </p:grpSpPr>
        <p:sp>
          <p:nvSpPr>
            <p:cNvPr id="7" name="Rectangle 6"/>
            <p:cNvSpPr/>
            <p:nvPr userDrawn="1"/>
          </p:nvSpPr>
          <p:spPr>
            <a:xfrm>
              <a:off x="0" y="0"/>
              <a:ext cx="37490400" cy="4797724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 userDrawn="1"/>
          </p:nvCxnSpPr>
          <p:spPr>
            <a:xfrm flipH="1">
              <a:off x="0" y="4891798"/>
              <a:ext cx="37490400" cy="0"/>
            </a:xfrm>
            <a:prstGeom prst="line">
              <a:avLst/>
            </a:prstGeom>
            <a:grpFill/>
            <a:ln w="254000" cmpd="sng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ounded Rectangle 23"/>
          <p:cNvSpPr>
            <a:spLocks/>
          </p:cNvSpPr>
          <p:nvPr userDrawn="1"/>
        </p:nvSpPr>
        <p:spPr>
          <a:xfrm>
            <a:off x="504032" y="5807442"/>
            <a:ext cx="40322500" cy="17167207"/>
          </a:xfrm>
          <a:prstGeom prst="roundRect">
            <a:avLst>
              <a:gd name="adj" fmla="val 6556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867" tIns="50434" rIns="100867" bIns="50434" rtlCol="0" anchor="ctr"/>
          <a:lstStyle/>
          <a:p>
            <a:pPr algn="ctr"/>
            <a:endParaRPr lang="en-US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83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defTabSz="1844412" rtl="0" eaLnBrk="1" latinLnBrk="0" hangingPunct="1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3309" indent="-1383309" algn="l" defTabSz="1844412" rtl="0" eaLnBrk="1" latinLnBrk="0" hangingPunct="1">
        <a:spcBef>
          <a:spcPct val="20000"/>
        </a:spcBef>
        <a:buFont typeface="Arial"/>
        <a:buChar char="•"/>
        <a:defRPr sz="12900" kern="1200">
          <a:solidFill>
            <a:schemeClr val="tx1"/>
          </a:solidFill>
          <a:latin typeface="+mn-lt"/>
          <a:ea typeface="+mn-ea"/>
          <a:cs typeface="+mn-cs"/>
        </a:defRPr>
      </a:lvl1pPr>
      <a:lvl2pPr marL="2997169" indent="-1152757" algn="l" defTabSz="1844412" rtl="0" eaLnBrk="1" latinLnBrk="0" hangingPunct="1">
        <a:spcBef>
          <a:spcPct val="20000"/>
        </a:spcBef>
        <a:buFont typeface="Arial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11030" indent="-922206" algn="l" defTabSz="1844412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55442" indent="-922206" algn="l" defTabSz="1844412" rtl="0" eaLnBrk="1" latinLnBrk="0" hangingPunct="1">
        <a:spcBef>
          <a:spcPct val="20000"/>
        </a:spcBef>
        <a:buFont typeface="Arial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99855" indent="-922206" algn="l" defTabSz="1844412" rtl="0" eaLnBrk="1" latinLnBrk="0" hangingPunct="1">
        <a:spcBef>
          <a:spcPct val="20000"/>
        </a:spcBef>
        <a:buFont typeface="Arial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44266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1988678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33090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677502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4441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68882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3323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377648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22061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06647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1088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75529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0"/>
            <a:ext cx="41330563" cy="5402099"/>
            <a:chOff x="0" y="0"/>
            <a:chExt cx="37490400" cy="4891798"/>
          </a:xfrm>
          <a:solidFill>
            <a:schemeClr val="tx2">
              <a:lumMod val="75000"/>
            </a:schemeClr>
          </a:solidFill>
        </p:grpSpPr>
        <p:sp>
          <p:nvSpPr>
            <p:cNvPr id="7" name="Rectangle 6"/>
            <p:cNvSpPr/>
            <p:nvPr userDrawn="1"/>
          </p:nvSpPr>
          <p:spPr>
            <a:xfrm>
              <a:off x="0" y="0"/>
              <a:ext cx="37490400" cy="4797724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 userDrawn="1"/>
          </p:nvCxnSpPr>
          <p:spPr>
            <a:xfrm flipH="1">
              <a:off x="0" y="4891798"/>
              <a:ext cx="37490400" cy="0"/>
            </a:xfrm>
            <a:prstGeom prst="line">
              <a:avLst/>
            </a:prstGeom>
            <a:grpFill/>
            <a:ln w="254000" cmpd="sng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0972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ctr" defTabSz="1844412" rtl="0" eaLnBrk="1" latinLnBrk="0" hangingPunct="1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3309" indent="-1383309" algn="l" defTabSz="1844412" rtl="0" eaLnBrk="1" latinLnBrk="0" hangingPunct="1">
        <a:spcBef>
          <a:spcPct val="20000"/>
        </a:spcBef>
        <a:buFont typeface="Arial"/>
        <a:buChar char="•"/>
        <a:defRPr sz="12900" kern="1200">
          <a:solidFill>
            <a:schemeClr val="tx1"/>
          </a:solidFill>
          <a:latin typeface="+mn-lt"/>
          <a:ea typeface="+mn-ea"/>
          <a:cs typeface="+mn-cs"/>
        </a:defRPr>
      </a:lvl1pPr>
      <a:lvl2pPr marL="2997169" indent="-1152757" algn="l" defTabSz="1844412" rtl="0" eaLnBrk="1" latinLnBrk="0" hangingPunct="1">
        <a:spcBef>
          <a:spcPct val="20000"/>
        </a:spcBef>
        <a:buFont typeface="Arial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11030" indent="-922206" algn="l" defTabSz="1844412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55442" indent="-922206" algn="l" defTabSz="1844412" rtl="0" eaLnBrk="1" latinLnBrk="0" hangingPunct="1">
        <a:spcBef>
          <a:spcPct val="20000"/>
        </a:spcBef>
        <a:buFont typeface="Arial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99855" indent="-922206" algn="l" defTabSz="1844412" rtl="0" eaLnBrk="1" latinLnBrk="0" hangingPunct="1">
        <a:spcBef>
          <a:spcPct val="20000"/>
        </a:spcBef>
        <a:buFont typeface="Arial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44266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1988678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33090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677502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4441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68882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3323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377648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22061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06647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1088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75529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0"/>
            <a:ext cx="41330563" cy="5402099"/>
            <a:chOff x="0" y="0"/>
            <a:chExt cx="37490400" cy="4891798"/>
          </a:xfrm>
          <a:solidFill>
            <a:schemeClr val="tx2">
              <a:lumMod val="75000"/>
            </a:schemeClr>
          </a:solidFill>
        </p:grpSpPr>
        <p:sp>
          <p:nvSpPr>
            <p:cNvPr id="7" name="Rectangle 6"/>
            <p:cNvSpPr/>
            <p:nvPr userDrawn="1"/>
          </p:nvSpPr>
          <p:spPr>
            <a:xfrm>
              <a:off x="0" y="0"/>
              <a:ext cx="37490400" cy="4797724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 userDrawn="1"/>
          </p:nvCxnSpPr>
          <p:spPr>
            <a:xfrm flipH="1">
              <a:off x="0" y="4891798"/>
              <a:ext cx="37490400" cy="0"/>
            </a:xfrm>
            <a:prstGeom prst="line">
              <a:avLst/>
            </a:prstGeom>
            <a:grpFill/>
            <a:ln w="254000" cmpd="sng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74019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ctr" defTabSz="1844412" rtl="0" eaLnBrk="1" latinLnBrk="0" hangingPunct="1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3309" indent="-1383309" algn="l" defTabSz="1844412" rtl="0" eaLnBrk="1" latinLnBrk="0" hangingPunct="1">
        <a:spcBef>
          <a:spcPct val="20000"/>
        </a:spcBef>
        <a:buFont typeface="Arial"/>
        <a:buChar char="•"/>
        <a:defRPr sz="12900" kern="1200">
          <a:solidFill>
            <a:schemeClr val="tx1"/>
          </a:solidFill>
          <a:latin typeface="+mn-lt"/>
          <a:ea typeface="+mn-ea"/>
          <a:cs typeface="+mn-cs"/>
        </a:defRPr>
      </a:lvl1pPr>
      <a:lvl2pPr marL="2997169" indent="-1152757" algn="l" defTabSz="1844412" rtl="0" eaLnBrk="1" latinLnBrk="0" hangingPunct="1">
        <a:spcBef>
          <a:spcPct val="20000"/>
        </a:spcBef>
        <a:buFont typeface="Arial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11030" indent="-922206" algn="l" defTabSz="1844412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55442" indent="-922206" algn="l" defTabSz="1844412" rtl="0" eaLnBrk="1" latinLnBrk="0" hangingPunct="1">
        <a:spcBef>
          <a:spcPct val="20000"/>
        </a:spcBef>
        <a:buFont typeface="Arial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99855" indent="-922206" algn="l" defTabSz="1844412" rtl="0" eaLnBrk="1" latinLnBrk="0" hangingPunct="1">
        <a:spcBef>
          <a:spcPct val="20000"/>
        </a:spcBef>
        <a:buFont typeface="Arial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44266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1988678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33090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677502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4441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68882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3323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377648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22061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06647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1088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75529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0"/>
            <a:ext cx="41330563" cy="5402099"/>
            <a:chOff x="0" y="0"/>
            <a:chExt cx="37490400" cy="4891798"/>
          </a:xfrm>
          <a:solidFill>
            <a:schemeClr val="tx2">
              <a:lumMod val="75000"/>
            </a:schemeClr>
          </a:solidFill>
        </p:grpSpPr>
        <p:sp>
          <p:nvSpPr>
            <p:cNvPr id="7" name="Rectangle 6"/>
            <p:cNvSpPr/>
            <p:nvPr userDrawn="1"/>
          </p:nvSpPr>
          <p:spPr>
            <a:xfrm>
              <a:off x="0" y="0"/>
              <a:ext cx="37490400" cy="4797724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 userDrawn="1"/>
          </p:nvCxnSpPr>
          <p:spPr>
            <a:xfrm flipH="1">
              <a:off x="0" y="4891798"/>
              <a:ext cx="37490400" cy="0"/>
            </a:xfrm>
            <a:prstGeom prst="line">
              <a:avLst/>
            </a:prstGeom>
            <a:grpFill/>
            <a:ln w="254000" cmpd="sng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1420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ctr" defTabSz="1844412" rtl="0" eaLnBrk="1" latinLnBrk="0" hangingPunct="1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3309" indent="-1383309" algn="l" defTabSz="1844412" rtl="0" eaLnBrk="1" latinLnBrk="0" hangingPunct="1">
        <a:spcBef>
          <a:spcPct val="20000"/>
        </a:spcBef>
        <a:buFont typeface="Arial"/>
        <a:buChar char="•"/>
        <a:defRPr sz="12900" kern="1200">
          <a:solidFill>
            <a:schemeClr val="tx1"/>
          </a:solidFill>
          <a:latin typeface="+mn-lt"/>
          <a:ea typeface="+mn-ea"/>
          <a:cs typeface="+mn-cs"/>
        </a:defRPr>
      </a:lvl1pPr>
      <a:lvl2pPr marL="2997169" indent="-1152757" algn="l" defTabSz="1844412" rtl="0" eaLnBrk="1" latinLnBrk="0" hangingPunct="1">
        <a:spcBef>
          <a:spcPct val="20000"/>
        </a:spcBef>
        <a:buFont typeface="Arial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11030" indent="-922206" algn="l" defTabSz="1844412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55442" indent="-922206" algn="l" defTabSz="1844412" rtl="0" eaLnBrk="1" latinLnBrk="0" hangingPunct="1">
        <a:spcBef>
          <a:spcPct val="20000"/>
        </a:spcBef>
        <a:buFont typeface="Arial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99855" indent="-922206" algn="l" defTabSz="1844412" rtl="0" eaLnBrk="1" latinLnBrk="0" hangingPunct="1">
        <a:spcBef>
          <a:spcPct val="20000"/>
        </a:spcBef>
        <a:buFont typeface="Arial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44266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1988678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33090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677502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4441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68882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3323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377648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22061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06647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1088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75529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476" y="1236525"/>
            <a:ext cx="35647611" cy="4489117"/>
          </a:xfrm>
          <a:prstGeom prst="rect">
            <a:avLst/>
          </a:prstGeom>
        </p:spPr>
        <p:txBody>
          <a:bodyPr vert="horz" lIns="100867" tIns="50434" rIns="100867" bIns="5043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476" y="6182615"/>
            <a:ext cx="35647611" cy="14736128"/>
          </a:xfrm>
          <a:prstGeom prst="rect">
            <a:avLst/>
          </a:prstGeom>
        </p:spPr>
        <p:txBody>
          <a:bodyPr vert="horz" lIns="100867" tIns="50434" rIns="100867" bIns="50434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41476" y="21526252"/>
            <a:ext cx="9299377" cy="1236523"/>
          </a:xfrm>
          <a:prstGeom prst="rect">
            <a:avLst/>
          </a:prstGeom>
        </p:spPr>
        <p:txBody>
          <a:bodyPr vert="horz" lIns="100867" tIns="50434" rIns="100867" bIns="50434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CB328-75CA-4005-A4C5-18AD12D77EFE}" type="datetimeFigureOut">
              <a:rPr lang="en-US" smtClean="0"/>
              <a:pPr/>
              <a:t>03/12/2024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90749" y="21526252"/>
            <a:ext cx="13949065" cy="1236523"/>
          </a:xfrm>
          <a:prstGeom prst="rect">
            <a:avLst/>
          </a:prstGeom>
        </p:spPr>
        <p:txBody>
          <a:bodyPr vert="horz" lIns="100867" tIns="50434" rIns="100867" bIns="50434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189710" y="21526252"/>
            <a:ext cx="9299377" cy="1236523"/>
          </a:xfrm>
          <a:prstGeom prst="rect">
            <a:avLst/>
          </a:prstGeom>
        </p:spPr>
        <p:txBody>
          <a:bodyPr vert="horz" lIns="100867" tIns="50434" rIns="100867" bIns="50434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0"/>
            <a:ext cx="41330563" cy="5402099"/>
            <a:chOff x="0" y="0"/>
            <a:chExt cx="37490400" cy="4891798"/>
          </a:xfrm>
          <a:solidFill>
            <a:schemeClr val="tx2">
              <a:lumMod val="75000"/>
            </a:schemeClr>
          </a:solidFill>
        </p:grpSpPr>
        <p:sp>
          <p:nvSpPr>
            <p:cNvPr id="8" name="Rectangle 7"/>
            <p:cNvSpPr/>
            <p:nvPr userDrawn="1"/>
          </p:nvSpPr>
          <p:spPr>
            <a:xfrm>
              <a:off x="0" y="0"/>
              <a:ext cx="37490400" cy="4797724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 userDrawn="1"/>
          </p:nvCxnSpPr>
          <p:spPr>
            <a:xfrm flipH="1">
              <a:off x="0" y="4891798"/>
              <a:ext cx="37490400" cy="0"/>
            </a:xfrm>
            <a:prstGeom prst="line">
              <a:avLst/>
            </a:prstGeom>
            <a:grpFill/>
            <a:ln w="254000" cmpd="sng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7671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3093302" rtl="0" eaLnBrk="1" latinLnBrk="0" hangingPunct="1">
        <a:lnSpc>
          <a:spcPct val="90000"/>
        </a:lnSpc>
        <a:spcBef>
          <a:spcPct val="0"/>
        </a:spcBef>
        <a:buNone/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3326" indent="-773326" algn="l" defTabSz="3093302" rtl="0" eaLnBrk="1" latinLnBrk="0" hangingPunct="1">
        <a:lnSpc>
          <a:spcPct val="90000"/>
        </a:lnSpc>
        <a:spcBef>
          <a:spcPts val="3383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319977" indent="-773326" algn="l" defTabSz="3093302" rtl="0" eaLnBrk="1" latinLnBrk="0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3866628" indent="-773326" algn="l" defTabSz="3093302" rtl="0" eaLnBrk="1" latinLnBrk="0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413279" indent="-773326" algn="l" defTabSz="3093302" rtl="0" eaLnBrk="1" latinLnBrk="0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959931" indent="-773326" algn="l" defTabSz="3093302" rtl="0" eaLnBrk="1" latinLnBrk="0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8506582" indent="-773326" algn="l" defTabSz="3093302" rtl="0" eaLnBrk="1" latinLnBrk="0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10053233" indent="-773326" algn="l" defTabSz="3093302" rtl="0" eaLnBrk="1" latinLnBrk="0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1599884" indent="-773326" algn="l" defTabSz="3093302" rtl="0" eaLnBrk="1" latinLnBrk="0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3146536" indent="-773326" algn="l" defTabSz="3093302" rtl="0" eaLnBrk="1" latinLnBrk="0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6651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93302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39954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86605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33256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79907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26559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73210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7200" dirty="0" smtClean="0">
                <a:latin typeface="Arial" pitchFamily="34" charset="0"/>
                <a:cs typeface="Arial" pitchFamily="34" charset="0"/>
              </a:rPr>
              <a:t>TITLE (Arial Font Size 66, Normal, Sentence Case)</a:t>
            </a:r>
            <a:endParaRPr lang="en-US" sz="7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035589" y="13213401"/>
            <a:ext cx="19153188" cy="948717"/>
          </a:xfrm>
        </p:spPr>
        <p:txBody>
          <a:bodyPr/>
          <a:lstStyle/>
          <a:p>
            <a:r>
              <a:rPr lang="en-US" dirty="0"/>
              <a:t>INTRODUCTION (CLICK TO EDIT)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1035589" y="14162118"/>
            <a:ext cx="19153188" cy="2544446"/>
          </a:xfrm>
        </p:spPr>
        <p:txBody>
          <a:bodyPr/>
          <a:lstStyle/>
          <a:p>
            <a:pPr marL="504337" indent="-504337">
              <a:buFont typeface="Arial"/>
              <a:buChar char="•"/>
            </a:pPr>
            <a:r>
              <a:rPr lang="en-US" dirty="0"/>
              <a:t>This slide/poster size is </a:t>
            </a:r>
            <a:r>
              <a:rPr lang="en-US" dirty="0" smtClean="0"/>
              <a:t>45.2x25.4 </a:t>
            </a:r>
            <a:r>
              <a:rPr lang="en-US" dirty="0"/>
              <a:t>(16:9 aspect ratio)</a:t>
            </a:r>
          </a:p>
          <a:p>
            <a:pPr marL="504337" indent="-504337">
              <a:buFont typeface="Arial"/>
              <a:buChar char="•"/>
            </a:pPr>
            <a:r>
              <a:rPr lang="en-US" dirty="0"/>
              <a:t>Minimum font: 32pt (this may seem large, but at this poster size it’s not)</a:t>
            </a:r>
          </a:p>
          <a:p>
            <a:pPr marL="504337" indent="-504337">
              <a:buFont typeface="Arial"/>
              <a:buChar char="•"/>
            </a:pPr>
            <a:r>
              <a:rPr lang="en-US" dirty="0"/>
              <a:t>Recommended font Types: Calibri, Arial, Times New Roman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21197483" y="13795484"/>
            <a:ext cx="19153188" cy="948717"/>
          </a:xfrm>
        </p:spPr>
        <p:txBody>
          <a:bodyPr/>
          <a:lstStyle/>
          <a:p>
            <a:r>
              <a:rPr lang="en-US" dirty="0"/>
              <a:t>RESULTS (CLICK TO EDIT)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1035589" y="17220013"/>
            <a:ext cx="19153188" cy="948717"/>
          </a:xfrm>
        </p:spPr>
        <p:txBody>
          <a:bodyPr/>
          <a:lstStyle/>
          <a:p>
            <a:r>
              <a:rPr lang="en-US" dirty="0"/>
              <a:t>METHODS (CLICK TO EDIT)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27897" y="2961415"/>
            <a:ext cx="5841165" cy="640462"/>
          </a:xfrm>
          <a:prstGeom prst="rect">
            <a:avLst/>
          </a:prstGeom>
          <a:noFill/>
        </p:spPr>
        <p:txBody>
          <a:bodyPr wrap="square" lIns="100867" tIns="50434" rIns="100867" bIns="50434" rtlCol="0">
            <a:spAutoFit/>
          </a:bodyPr>
          <a:lstStyle/>
          <a:p>
            <a:r>
              <a:rPr lang="en-US" sz="3500" dirty="0" smtClean="0">
                <a:solidFill>
                  <a:schemeClr val="bg1"/>
                </a:solidFill>
              </a:rPr>
              <a:t>Paper No </a:t>
            </a:r>
            <a:r>
              <a:rPr lang="en-US" sz="3500" dirty="0" smtClean="0">
                <a:solidFill>
                  <a:schemeClr val="bg1"/>
                </a:solidFill>
              </a:rPr>
              <a:t>                    :</a:t>
            </a:r>
            <a:endParaRPr lang="en-US" sz="3500" dirty="0">
              <a:solidFill>
                <a:schemeClr val="bg1"/>
              </a:solidFill>
            </a:endParaRP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21160689" y="5705554"/>
            <a:ext cx="19153188" cy="948717"/>
          </a:xfrm>
        </p:spPr>
        <p:txBody>
          <a:bodyPr/>
          <a:lstStyle/>
          <a:p>
            <a:r>
              <a:rPr lang="en-US" dirty="0"/>
              <a:t>METHODS CONTINUED (CLICK TO EDIT)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24"/>
          </p:nvPr>
        </p:nvSpPr>
        <p:spPr>
          <a:xfrm>
            <a:off x="21171876" y="6654272"/>
            <a:ext cx="19153188" cy="729966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2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6869" y="14903450"/>
            <a:ext cx="908237" cy="530225"/>
          </a:xfrm>
          <a:prstGeom prst="rect">
            <a:avLst/>
          </a:prstGeom>
          <a:noFill/>
        </p:spPr>
      </p:pic>
      <p:sp>
        <p:nvSpPr>
          <p:cNvPr id="16" name="Text Placeholder 12"/>
          <p:cNvSpPr>
            <a:spLocks noGrp="1"/>
          </p:cNvSpPr>
          <p:nvPr>
            <p:ph type="body" sz="quarter" idx="23"/>
          </p:nvPr>
        </p:nvSpPr>
        <p:spPr>
          <a:xfrm>
            <a:off x="21171876" y="19262511"/>
            <a:ext cx="19178795" cy="933802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17" name="Content Placeholder 13"/>
          <p:cNvSpPr>
            <a:spLocks noGrp="1"/>
          </p:cNvSpPr>
          <p:nvPr>
            <p:ph sz="quarter" idx="24"/>
          </p:nvPr>
        </p:nvSpPr>
        <p:spPr>
          <a:xfrm>
            <a:off x="21197483" y="20196313"/>
            <a:ext cx="19116394" cy="25835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031016" y="5720469"/>
            <a:ext cx="19068585" cy="933802"/>
          </a:xfrm>
        </p:spPr>
        <p:txBody>
          <a:bodyPr/>
          <a:lstStyle/>
          <a:p>
            <a:r>
              <a:rPr lang="en-US" dirty="0" smtClean="0"/>
              <a:t>ABSTRACT (CLICK TO EDIT)</a:t>
            </a:r>
            <a:endParaRPr lang="en-US" dirty="0"/>
          </a:p>
        </p:txBody>
      </p:sp>
      <p:sp>
        <p:nvSpPr>
          <p:cNvPr id="20" name="Content Placeholder 5"/>
          <p:cNvSpPr>
            <a:spLocks noGrp="1"/>
          </p:cNvSpPr>
          <p:nvPr>
            <p:ph sz="quarter" idx="14"/>
          </p:nvPr>
        </p:nvSpPr>
        <p:spPr>
          <a:xfrm>
            <a:off x="1015000" y="6654271"/>
            <a:ext cx="19068585" cy="6192496"/>
          </a:xfrm>
        </p:spPr>
        <p:txBody>
          <a:bodyPr>
            <a:normAutofit lnSpcReduction="10000"/>
          </a:bodyPr>
          <a:lstStyle/>
          <a:p>
            <a:pPr marL="499971" indent="-499971">
              <a:buFont typeface="Arial"/>
              <a:buChar char="•"/>
            </a:pPr>
            <a:r>
              <a:rPr lang="en-US" dirty="0"/>
              <a:t>This slide/poster size is </a:t>
            </a:r>
            <a:r>
              <a:rPr lang="en-US" dirty="0" smtClean="0"/>
              <a:t>45.2 inch x 25.4 inch </a:t>
            </a:r>
            <a:r>
              <a:rPr lang="en-US" dirty="0"/>
              <a:t>(16:9 aspect ratio</a:t>
            </a:r>
            <a:r>
              <a:rPr lang="en-US" dirty="0" smtClean="0"/>
              <a:t>). The poster will be displayed on a 52 inch TV screen with HD resolution.</a:t>
            </a:r>
            <a:endParaRPr lang="en-US" dirty="0"/>
          </a:p>
          <a:p>
            <a:pPr marL="499971" indent="-499971">
              <a:buFont typeface="Arial"/>
              <a:buChar char="•"/>
            </a:pPr>
            <a:r>
              <a:rPr lang="en-US" dirty="0"/>
              <a:t>Minimum font: </a:t>
            </a:r>
            <a:r>
              <a:rPr lang="en-US" dirty="0" smtClean="0"/>
              <a:t>32pt </a:t>
            </a:r>
            <a:r>
              <a:rPr lang="en-US" dirty="0"/>
              <a:t>(this may seem large, but at this poster size it’s not)</a:t>
            </a:r>
          </a:p>
          <a:p>
            <a:pPr marL="499971" indent="-499971">
              <a:buFont typeface="Arial"/>
              <a:buChar char="•"/>
            </a:pPr>
            <a:r>
              <a:rPr lang="en-US" dirty="0"/>
              <a:t>Recommended font Types: Calibri, Arial, Times New Roman</a:t>
            </a:r>
          </a:p>
          <a:p>
            <a:pPr marL="499971" indent="-499971">
              <a:buFont typeface="Arial"/>
              <a:buChar char="•"/>
            </a:pPr>
            <a:r>
              <a:rPr lang="en-US" dirty="0" smtClean="0"/>
              <a:t>Only one slide shall be prepared. </a:t>
            </a:r>
            <a:endParaRPr lang="en-US" dirty="0"/>
          </a:p>
          <a:p>
            <a:pPr marL="499971" indent="-499971">
              <a:buFont typeface="Arial"/>
              <a:buChar char="•"/>
            </a:pPr>
            <a:r>
              <a:rPr lang="en-US" b="1" dirty="0"/>
              <a:t>This is only a template. All content may be </a:t>
            </a:r>
            <a:r>
              <a:rPr lang="en-US" b="1" dirty="0" smtClean="0"/>
              <a:t>modified, except for the slide dimensions</a:t>
            </a:r>
            <a:endParaRPr lang="en-US" dirty="0"/>
          </a:p>
          <a:p>
            <a:pPr marL="499971" indent="-499971">
              <a:buFont typeface="Arial"/>
              <a:buChar char="•"/>
            </a:pPr>
            <a:r>
              <a:rPr lang="en-US" b="1" dirty="0"/>
              <a:t>If you are creating your e-poster on a PC, please make sure to save your formulas as an image and embed it into your presentation or they </a:t>
            </a:r>
            <a:r>
              <a:rPr lang="en-US" b="1" dirty="0" smtClean="0"/>
              <a:t>may change during display.</a:t>
            </a:r>
          </a:p>
          <a:p>
            <a:pPr marL="499971" indent="-499971">
              <a:buFont typeface="Arial"/>
              <a:buChar char="•"/>
            </a:pPr>
            <a:r>
              <a:rPr lang="en-US" b="1" dirty="0" smtClean="0"/>
              <a:t>Save your e-poster single slide as .</a:t>
            </a:r>
            <a:r>
              <a:rPr lang="en-US" b="1" dirty="0" err="1" smtClean="0"/>
              <a:t>pptx</a:t>
            </a:r>
            <a:r>
              <a:rPr lang="en-US" b="1" dirty="0" smtClean="0"/>
              <a:t> or .</a:t>
            </a:r>
            <a:r>
              <a:rPr lang="en-US" b="1" dirty="0" err="1" smtClean="0"/>
              <a:t>pdf</a:t>
            </a:r>
            <a:r>
              <a:rPr lang="en-US" b="1" dirty="0" smtClean="0"/>
              <a:t> format for the display size of 45.2 inch (W) x 25.4 inch (H)</a:t>
            </a:r>
            <a:endParaRPr lang="en-US" b="1" dirty="0"/>
          </a:p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5727898" y="3584566"/>
            <a:ext cx="5841164" cy="640462"/>
          </a:xfrm>
          <a:prstGeom prst="rect">
            <a:avLst/>
          </a:prstGeom>
          <a:noFill/>
        </p:spPr>
        <p:txBody>
          <a:bodyPr wrap="square" lIns="100867" tIns="50434" rIns="100867" bIns="50434" rtlCol="0">
            <a:spAutoFit/>
          </a:bodyPr>
          <a:lstStyle/>
          <a:p>
            <a:r>
              <a:rPr lang="en-US" sz="3500" dirty="0" smtClean="0">
                <a:solidFill>
                  <a:schemeClr val="bg1"/>
                </a:solidFill>
              </a:rPr>
              <a:t>E-Poster Panel </a:t>
            </a:r>
            <a:r>
              <a:rPr lang="en-US" sz="3500" dirty="0" smtClean="0">
                <a:solidFill>
                  <a:schemeClr val="bg1"/>
                </a:solidFill>
              </a:rPr>
              <a:t>No      :</a:t>
            </a:r>
            <a:endParaRPr lang="en-US" sz="35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727898" y="4230188"/>
            <a:ext cx="5841164" cy="640462"/>
          </a:xfrm>
          <a:prstGeom prst="rect">
            <a:avLst/>
          </a:prstGeom>
          <a:noFill/>
        </p:spPr>
        <p:txBody>
          <a:bodyPr wrap="square" lIns="100867" tIns="50434" rIns="100867" bIns="50434" rtlCol="0">
            <a:spAutoFit/>
          </a:bodyPr>
          <a:lstStyle/>
          <a:p>
            <a:r>
              <a:rPr lang="en-US" sz="3500" dirty="0" smtClean="0">
                <a:solidFill>
                  <a:schemeClr val="bg1"/>
                </a:solidFill>
              </a:rPr>
              <a:t>E-Poster </a:t>
            </a:r>
            <a:r>
              <a:rPr lang="en-US" sz="3500" dirty="0" smtClean="0">
                <a:solidFill>
                  <a:schemeClr val="bg1"/>
                </a:solidFill>
              </a:rPr>
              <a:t> Session No :</a:t>
            </a:r>
            <a:endParaRPr lang="en-US" sz="3500" dirty="0">
              <a:solidFill>
                <a:schemeClr val="bg1"/>
              </a:solidFill>
            </a:endParaRPr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sz="quarter" idx="2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80807" y="49053"/>
            <a:ext cx="5611655" cy="2700609"/>
          </a:xfrm>
        </p:spPr>
      </p:pic>
    </p:spTree>
    <p:extLst>
      <p:ext uri="{BB962C8B-B14F-4D97-AF65-F5344CB8AC3E}">
        <p14:creationId xmlns:p14="http://schemas.microsoft.com/office/powerpoint/2010/main" val="285259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 Column w/box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 Background Bo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 Column w/ no box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2 Column with no box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Portrait 23 x 41_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2498</TotalTime>
  <Words>237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2 Column w/boxes</vt:lpstr>
      <vt:lpstr>1 Background Box</vt:lpstr>
      <vt:lpstr>3 Column w/ no boxes</vt:lpstr>
      <vt:lpstr>2 Column with no boxes</vt:lpstr>
      <vt:lpstr>Portrait 23 x 41_1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at ePosterBoards LLC</dc:creator>
  <cp:lastModifiedBy>BikashUser</cp:lastModifiedBy>
  <cp:revision>59</cp:revision>
  <dcterms:created xsi:type="dcterms:W3CDTF">2013-11-25T16:31:35Z</dcterms:created>
  <dcterms:modified xsi:type="dcterms:W3CDTF">2024-12-02T18:47:14Z</dcterms:modified>
</cp:coreProperties>
</file>